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1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267" r:id="rId11"/>
    <p:sldId id="265" r:id="rId12"/>
    <p:sldId id="266" r:id="rId13"/>
    <p:sldId id="329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335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38" r:id="rId51"/>
    <p:sldId id="309" r:id="rId52"/>
    <p:sldId id="302" r:id="rId53"/>
    <p:sldId id="342" r:id="rId54"/>
    <p:sldId id="343" r:id="rId55"/>
    <p:sldId id="344" r:id="rId56"/>
    <p:sldId id="345" r:id="rId57"/>
    <p:sldId id="307" r:id="rId58"/>
    <p:sldId id="308" r:id="rId59"/>
    <p:sldId id="310" r:id="rId60"/>
    <p:sldId id="311" r:id="rId61"/>
    <p:sldId id="313" r:id="rId62"/>
    <p:sldId id="312" r:id="rId63"/>
    <p:sldId id="314" r:id="rId64"/>
    <p:sldId id="315" r:id="rId65"/>
    <p:sldId id="316" r:id="rId66"/>
    <p:sldId id="330" r:id="rId67"/>
    <p:sldId id="331" r:id="rId68"/>
    <p:sldId id="341" r:id="rId69"/>
    <p:sldId id="317" r:id="rId70"/>
    <p:sldId id="318" r:id="rId71"/>
    <p:sldId id="319" r:id="rId72"/>
    <p:sldId id="321" r:id="rId73"/>
    <p:sldId id="322" r:id="rId74"/>
    <p:sldId id="323" r:id="rId75"/>
    <p:sldId id="320" r:id="rId76"/>
    <p:sldId id="324" r:id="rId77"/>
    <p:sldId id="325" r:id="rId78"/>
    <p:sldId id="326" r:id="rId79"/>
    <p:sldId id="32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0"/>
            <p14:sldId id="311"/>
            <p14:sldId id="313"/>
            <p14:sldId id="312"/>
            <p14:sldId id="314"/>
            <p14:sldId id="315"/>
            <p14:sldId id="316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3"/>
            <p14:sldId id="320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5263" autoAdjust="0"/>
  </p:normalViewPr>
  <p:slideViewPr>
    <p:cSldViewPr snapToGrid="0">
      <p:cViewPr varScale="1">
        <p:scale>
          <a:sx n="99" d="100"/>
          <a:sy n="99" d="100"/>
        </p:scale>
        <p:origin x="72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91771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"1/7/2018“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"1_7_2018"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2018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"1/7/2018")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"24-12-2018"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</a:t>
            </a:r>
            <a:r>
              <a:rPr lang="en-GB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45594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/>
              <a:t>tmp</a:t>
            </a:r>
            <a:r>
              <a:rPr lang="en-GB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7/11/2018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.png"/><Relationship Id="rId18" Type="http://schemas.openxmlformats.org/officeDocument/2006/relationships/slide" Target="slide79.xml"/><Relationship Id="rId3" Type="http://schemas.openxmlformats.org/officeDocument/2006/relationships/slide" Target="slide3.xml"/><Relationship Id="rId7" Type="http://schemas.openxmlformats.org/officeDocument/2006/relationships/image" Target="../media/image5.png"/><Relationship Id="rId12" Type="http://schemas.openxmlformats.org/officeDocument/2006/relationships/slide" Target="slide41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50.xml"/><Relationship Id="rId10" Type="http://schemas.openxmlformats.org/officeDocument/2006/relationships/image" Target="../media/image6.png"/><Relationship Id="rId19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Get-Process</a:t>
            </a:r>
          </a:p>
          <a:p>
            <a:pPr lvl="1"/>
            <a:r>
              <a:rPr lang="nl-BE" dirty="0"/>
              <a:t>All processes</a:t>
            </a:r>
          </a:p>
          <a:p>
            <a:r>
              <a:rPr lang="nl-BE" dirty="0"/>
              <a:t>Get-Process –name ‘Notepad’</a:t>
            </a:r>
          </a:p>
          <a:p>
            <a:pPr lvl="1"/>
            <a:r>
              <a:rPr lang="nl-BE" dirty="0"/>
              <a:t>All running notepad processes</a:t>
            </a:r>
          </a:p>
          <a:p>
            <a:r>
              <a:rPr lang="nl-BE" dirty="0"/>
              <a:t>Get-Process –name ‘N*’</a:t>
            </a:r>
          </a:p>
          <a:p>
            <a:pPr lvl="1"/>
            <a:r>
              <a:rPr lang="nl-BE" dirty="0"/>
              <a:t>All processes starting with ‘N’</a:t>
            </a:r>
          </a:p>
          <a:p>
            <a:r>
              <a:rPr lang="nl-BE" dirty="0"/>
              <a:t>Stop-Process –name ‘Notepad’</a:t>
            </a:r>
          </a:p>
          <a:p>
            <a:pPr lvl="1"/>
            <a:r>
              <a:rPr lang="nl-BE" dirty="0"/>
              <a:t>Stop all notepads that are running</a:t>
            </a:r>
          </a:p>
          <a:p>
            <a:r>
              <a:rPr lang="en-US" dirty="0"/>
              <a:t> Stop-Process –name ‘N*’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  <a:p>
            <a:pPr lvl="1"/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33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/>
              <a:t>When concatting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Get-Process -name “N*"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–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Get-Service -Name "A*" | Format-List </a:t>
            </a:r>
          </a:p>
          <a:p>
            <a:r>
              <a:rPr lang="en-US" dirty="0"/>
              <a:t>Write-Host “Lucky Luke”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ForegroundColor</a:t>
            </a:r>
            <a:r>
              <a:rPr lang="en-US" dirty="0"/>
              <a:t> Red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BackgroundColor</a:t>
            </a:r>
            <a:r>
              <a:rPr lang="en-US" dirty="0"/>
              <a:t> Green </a:t>
            </a:r>
          </a:p>
          <a:p>
            <a:r>
              <a:rPr lang="en-US" dirty="0"/>
              <a:t>Get-service | Where-Object </a:t>
            </a:r>
            <a:r>
              <a:rPr lang="en-US" dirty="0" err="1"/>
              <a:t>Starttype</a:t>
            </a:r>
            <a:r>
              <a:rPr lang="en-US" dirty="0"/>
              <a:t> -EQ Automatic 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    Where-Object { $_.</a:t>
            </a:r>
            <a:r>
              <a:rPr lang="en-US" dirty="0" err="1"/>
              <a:t>starttype</a:t>
            </a:r>
            <a:r>
              <a:rPr lang="en-US" dirty="0"/>
              <a:t> -</a:t>
            </a:r>
            <a:r>
              <a:rPr lang="en-US" dirty="0" err="1"/>
              <a:t>eq</a:t>
            </a:r>
            <a:r>
              <a:rPr lang="en-US" dirty="0"/>
              <a:t> "Automatic“</a:t>
            </a:r>
            <a:br>
              <a:rPr lang="en-US" dirty="0"/>
            </a:br>
            <a:r>
              <a:rPr lang="en-US" dirty="0"/>
              <a:t>			-and $_.status -</a:t>
            </a:r>
            <a:r>
              <a:rPr lang="en-US" dirty="0" err="1"/>
              <a:t>eq</a:t>
            </a:r>
            <a:r>
              <a:rPr lang="en-US" dirty="0"/>
              <a:t> "Stopped" } |</a:t>
            </a:r>
            <a:br>
              <a:rPr lang="en-US" dirty="0"/>
            </a:br>
            <a:r>
              <a:rPr lang="en-US" dirty="0"/>
              <a:t>    Out-</a:t>
            </a:r>
            <a:r>
              <a:rPr lang="en-US" dirty="0" err="1"/>
              <a:t>GridView</a:t>
            </a:r>
            <a:r>
              <a:rPr lang="en-US" dirty="0"/>
              <a:t> -Title "Start which?" -</a:t>
            </a:r>
            <a:r>
              <a:rPr lang="en-US" dirty="0" err="1"/>
              <a:t>PassThru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    Start-Service </a:t>
            </a:r>
          </a:p>
        </p:txBody>
      </p:sp>
    </p:spTree>
    <p:extLst>
      <p:ext uri="{BB962C8B-B14F-4D97-AF65-F5344CB8AC3E}">
        <p14:creationId xmlns:p14="http://schemas.microsoft.com/office/powerpoint/2010/main" val="644611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2433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The doctor says the sixth week started yesterday. When will the magic happen?</a:t>
            </a:r>
          </a:p>
          <a:p>
            <a:pPr lvl="1"/>
            <a:r>
              <a:rPr lang="en-US" dirty="0"/>
              <a:t>(Get-Date).</a:t>
            </a:r>
            <a:r>
              <a:rPr lang="en-US" dirty="0" err="1"/>
              <a:t>AddDays</a:t>
            </a:r>
            <a:r>
              <a:rPr lang="en-US" dirty="0"/>
              <a:t>(-1).</a:t>
            </a:r>
            <a:r>
              <a:rPr lang="en-US" dirty="0" err="1"/>
              <a:t>AddDays</a:t>
            </a:r>
            <a:r>
              <a:rPr lang="en-US" dirty="0"/>
              <a:t>(7*(40-5))</a:t>
            </a:r>
          </a:p>
          <a:p>
            <a:r>
              <a:rPr lang="en-US" dirty="0"/>
              <a:t>What day is the first of </a:t>
            </a:r>
            <a:r>
              <a:rPr lang="en-US" dirty="0" err="1"/>
              <a:t>july</a:t>
            </a:r>
            <a:r>
              <a:rPr lang="en-US" dirty="0"/>
              <a:t> this year?</a:t>
            </a:r>
          </a:p>
          <a:p>
            <a:pPr lvl="1"/>
            <a:r>
              <a:rPr lang="en-US" dirty="0"/>
              <a:t>Get-Date "1/7/2018“ # Will only work on a Belgian computer</a:t>
            </a:r>
          </a:p>
          <a:p>
            <a:pPr lvl="1"/>
            <a:r>
              <a:rPr lang="en-US" dirty="0"/>
              <a:t>Get-Date -date "1_7_2018" -Format "</a:t>
            </a:r>
            <a:r>
              <a:rPr lang="en-US" dirty="0" err="1"/>
              <a:t>d_M_yyyy</a:t>
            </a:r>
            <a:r>
              <a:rPr lang="en-US" dirty="0"/>
              <a:t>“  # never works</a:t>
            </a:r>
          </a:p>
          <a:p>
            <a:pPr lvl="1"/>
            <a:r>
              <a:rPr lang="en-US" dirty="0"/>
              <a:t>Get-Date -Day 1 -Month 7 -Year 2018 # always works</a:t>
            </a:r>
          </a:p>
          <a:p>
            <a:pPr lvl="1"/>
            <a:r>
              <a:rPr lang="en-GB" dirty="0"/>
              <a:t> $a=[datetime]::</a:t>
            </a:r>
            <a:r>
              <a:rPr lang="en-GB" dirty="0" err="1"/>
              <a:t>ParseExact</a:t>
            </a:r>
            <a:r>
              <a:rPr lang="en-GB" dirty="0"/>
              <a:t>("01/02/03", "dd/MM/</a:t>
            </a:r>
            <a:r>
              <a:rPr lang="en-GB" dirty="0" err="1"/>
              <a:t>yy</a:t>
            </a:r>
            <a:r>
              <a:rPr lang="en-GB" dirty="0"/>
              <a:t>", $null)  # </a:t>
            </a:r>
            <a:r>
              <a:rPr lang="en-GB"/>
              <a:t>also always works</a:t>
            </a:r>
          </a:p>
          <a:p>
            <a:r>
              <a:rPr lang="en-US" dirty="0"/>
              <a:t>Can you make sure the above command also works next year?</a:t>
            </a:r>
          </a:p>
          <a:p>
            <a:pPr lvl="1"/>
            <a:r>
              <a:rPr lang="en-US" dirty="0"/>
              <a:t>Get-Date -Day 1 -Month 7 -Year (Get-Date).Year</a:t>
            </a:r>
          </a:p>
          <a:p>
            <a:r>
              <a:rPr lang="en-US" dirty="0"/>
              <a:t>How long until the first of </a:t>
            </a:r>
            <a:r>
              <a:rPr lang="en-US" dirty="0" err="1"/>
              <a:t>july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$then = Get-Date -Day 1 -Month 7 -Year (Get-Date).Year</a:t>
            </a:r>
          </a:p>
          <a:p>
            <a:pPr lvl="1"/>
            <a:r>
              <a:rPr lang="en-US" dirty="0"/>
              <a:t>$now = Get-Date</a:t>
            </a:r>
          </a:p>
          <a:p>
            <a:pPr lvl="1"/>
            <a:r>
              <a:rPr lang="en-US" dirty="0"/>
              <a:t>$then - $now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pPr lvl="1"/>
            <a:r>
              <a:rPr lang="en-US" dirty="0"/>
              <a:t>$then - $now | Get-Member</a:t>
            </a:r>
          </a:p>
          <a:p>
            <a:pPr lvl="1"/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-Start (Get-Date) -End (Get-Date "1/7/2018") 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  <a:p>
            <a:pPr lvl="1"/>
            <a:r>
              <a:rPr lang="en-GB" dirty="0"/>
              <a:t> $date = get-date "24-12-2018"</a:t>
            </a:r>
          </a:p>
          <a:p>
            <a:pPr lvl="1"/>
            <a:r>
              <a:rPr lang="en-GB" dirty="0"/>
              <a:t>$</a:t>
            </a:r>
            <a:r>
              <a:rPr lang="en-GB" dirty="0" err="1"/>
              <a:t>date.AddDays</a:t>
            </a:r>
            <a:r>
              <a:rPr lang="en-GB" dirty="0"/>
              <a:t>(-($</a:t>
            </a:r>
            <a:r>
              <a:rPr lang="en-GB" dirty="0" err="1"/>
              <a:t>date.DayOfWeek.value</a:t>
            </a:r>
            <a:r>
              <a:rPr lang="en-GB" dirty="0"/>
              <a:t>__)-1) 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00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</a:t>
            </a:r>
            <a:r>
              <a:rPr lang="en-US" dirty="0" err="1"/>
              <a:t>exaclty</a:t>
            </a:r>
            <a:r>
              <a:rPr lang="en-US" dirty="0"/>
              <a:t>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Where-solutions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E1C9AC-B44B-41C4-B9B0-B992ED4B08B5}"/>
              </a:ext>
            </a:extLst>
          </p:cNvPr>
          <p:cNvSpPr/>
          <p:nvPr/>
        </p:nvSpPr>
        <p:spPr>
          <a:xfrm>
            <a:off x="349718" y="1365180"/>
            <a:ext cx="11842282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 </a:t>
            </a:r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DisplayName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4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4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4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GB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64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6228" cy="4738804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 (Get-Process | Measure-Object CPU -Sum).sum / 60</a:t>
            </a:r>
            <a:br>
              <a:rPr lang="en-US" dirty="0"/>
            </a:br>
            <a:endParaRPr lang="en-US" dirty="0"/>
          </a:p>
          <a:p>
            <a:r>
              <a:rPr lang="en-US" dirty="0"/>
              <a:t>New-</a:t>
            </a:r>
            <a:r>
              <a:rPr lang="en-US" dirty="0" err="1"/>
              <a:t>TimeSpan</a:t>
            </a:r>
            <a:r>
              <a:rPr lang="en-US" dirty="0"/>
              <a:t> -Seconds (Get-Process | Measure-Object CPU -Sum).sum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Get-Service | Where-Object { $_.</a:t>
            </a:r>
            <a:r>
              <a:rPr lang="en-US" dirty="0" err="1"/>
              <a:t>Name.length</a:t>
            </a:r>
            <a:r>
              <a:rPr lang="en-US" dirty="0"/>
              <a:t> -GE 8 }</a:t>
            </a:r>
            <a:br>
              <a:rPr lang="en-US" dirty="0"/>
            </a:b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topfive</a:t>
            </a:r>
            <a:r>
              <a:rPr lang="en-US" dirty="0"/>
              <a:t> = (Get-Process | Sort-Object CPU | Select-Object -Last 5 | </a:t>
            </a:r>
            <a:br>
              <a:rPr lang="en-US" dirty="0"/>
            </a:br>
            <a:r>
              <a:rPr lang="en-US" dirty="0"/>
              <a:t>							Measure-Object CPU -Sum).sum </a:t>
            </a:r>
          </a:p>
          <a:p>
            <a:r>
              <a:rPr lang="en-US" dirty="0"/>
              <a:t>$all = (Get-Process | Measure-Object CPU -Sum).sum</a:t>
            </a:r>
          </a:p>
          <a:p>
            <a:r>
              <a:rPr lang="en-US" dirty="0"/>
              <a:t>$percentage = $</a:t>
            </a:r>
            <a:r>
              <a:rPr lang="en-US" dirty="0" err="1"/>
              <a:t>topfive</a:t>
            </a:r>
            <a:r>
              <a:rPr lang="en-US" dirty="0"/>
              <a:t> / $all</a:t>
            </a:r>
          </a:p>
          <a:p>
            <a:r>
              <a:rPr lang="en-US" dirty="0"/>
              <a:t>"{0:P}" -f $percentage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(get-date).</a:t>
            </a:r>
            <a:r>
              <a:rPr lang="en-US" dirty="0" err="1"/>
              <a:t>adddays</a:t>
            </a:r>
            <a:r>
              <a:rPr lang="en-US" dirty="0"/>
              <a:t>(-1)</a:t>
            </a:r>
          </a:p>
          <a:p>
            <a:r>
              <a:rPr lang="en-US" dirty="0"/>
              <a:t>Get-</a:t>
            </a:r>
            <a:r>
              <a:rPr lang="en-US" dirty="0" err="1"/>
              <a:t>EventLog</a:t>
            </a:r>
            <a:r>
              <a:rPr lang="en-US" dirty="0"/>
              <a:t> -</a:t>
            </a:r>
            <a:r>
              <a:rPr lang="en-US" dirty="0" err="1"/>
              <a:t>LogName</a:t>
            </a:r>
            <a:r>
              <a:rPr lang="en-US" dirty="0"/>
              <a:t> system -after ((get-date).</a:t>
            </a:r>
            <a:r>
              <a:rPr lang="en-US" dirty="0" err="1"/>
              <a:t>adddays</a:t>
            </a:r>
            <a:r>
              <a:rPr lang="en-US" dirty="0"/>
              <a:t>(-1)).date</a:t>
            </a:r>
            <a:br>
              <a:rPr lang="en-US" dirty="0"/>
            </a:br>
            <a:r>
              <a:rPr lang="en-US" dirty="0"/>
              <a:t>				    -before (get-date).date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48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B4585-B570-4F38-A073-D2609CA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4423</TotalTime>
  <Words>4777</Words>
  <Application>Microsoft Office PowerPoint</Application>
  <PresentationFormat>Widescreen</PresentationFormat>
  <Paragraphs>770</Paragraphs>
  <Slides>79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Lucida Console</vt:lpstr>
      <vt:lpstr>Wingdings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cmdlets  - First solutions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Exercises - solutions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Date solutions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Where-solutions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Object-solutions</vt:lpstr>
      <vt:lpstr>Foreach-Object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136</cp:revision>
  <dcterms:created xsi:type="dcterms:W3CDTF">2016-01-25T12:22:04Z</dcterms:created>
  <dcterms:modified xsi:type="dcterms:W3CDTF">2018-11-07T11:02:17Z</dcterms:modified>
</cp:coreProperties>
</file>